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1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Montserrat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1" name="Quade Kirb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8T14:51:23.739">
    <p:pos x="6000" y="0"/>
    <p:text>quade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0" dt="2020-11-18T14:57:35.935">
    <p:pos x="6000" y="0"/>
    <p:text>quade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1" dt="2020-11-18T14:57:44.733">
    <p:pos x="6000" y="0"/>
    <p:text>quade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11-18T14:51:33.305">
    <p:pos x="6000" y="0"/>
    <p:text>quade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0-11-18T14:52:08.968">
    <p:pos x="6000" y="0"/>
    <p:text>Quade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0-11-18T14:53:27.382">
    <p:pos x="6000" y="0"/>
    <p:text>quade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0-11-18T14:54:21.507">
    <p:pos x="6000" y="0"/>
    <p:text>quade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0-11-18T14:54:30.696">
    <p:pos x="6000" y="0"/>
    <p:text>quade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0-11-18T14:53:47.914">
    <p:pos x="6000" y="0"/>
    <p:text>quade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0-11-18T14:54:00.703">
    <p:pos x="6000" y="0"/>
    <p:text>quade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0-11-18T14:57:26.332">
    <p:pos x="6000" y="0"/>
    <p:text>quade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c3041979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c3041979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ncus used for multiply-accumulate operation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c3041979c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c3041979c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c3041979c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c3041979c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c3041979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c3041979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c3041979c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c3041979c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makes sense…?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all neurons approximated vs only some neurons approximated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c3041979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c3041979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c3041979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c3041979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c3041979c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c3041979c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c3041979c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c3041979c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c3041979c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c3041979c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c3041979c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c3041979c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c3041979c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c3041979c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c3041979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c3041979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c32e4524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c32e4524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c304197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c304197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c3041979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c3041979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c3041979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c3041979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c3041979c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c3041979c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c3041979c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c3041979c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Neural Network resilience characterization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Distinguish between sensitive and resilient neurons using backpropagation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Neurons that contribute the least error are the most resilient neurons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Converse is also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sorted from most to least resilient based on the average amount of error produced by a node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c3041979c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c3041979c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c3041979c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c3041979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7.xml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8.xml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1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3.xm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6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Energy-Efficient Neuromorphic Systems using Approximate Computing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Arvind Shankar &amp; Quade Kirby</a:t>
            </a:r>
            <a:endParaRPr/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3537150" y="277630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Swagath Venkataramani,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Ashish Ranjan, Kaushik Roy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Anand Raghunathan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QUALITY CONFIGURABLE NEUROMORPHIC PROCESSING ENGINE (QC-NPE)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1297500" y="1567550"/>
            <a:ext cx="4146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Provides a programmable hardware platform for efficiently executing AxNNs</a:t>
            </a:r>
            <a:endParaRPr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>
                <a:solidFill>
                  <a:srgbClr val="FFFFFF"/>
                </a:solidFill>
              </a:rPr>
              <a:t>2D array of neural compute units (NCUs)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1D array of activation function units (AFUs)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Precision control register to facilitate execution w/ different accuracies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525" y="1567550"/>
            <a:ext cx="2891875" cy="27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EXPERIMENTAL METHODOLOGY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QC-NPE implemented in Verilog, mapped to “IBM 45nm technology”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Synopsys Power Compiler to estimate energy consumption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497" y="2434909"/>
            <a:ext cx="3585075" cy="11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EXPERIMENTAL METHODOLOGY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Benchmarked against 6 popular NN applications for classification &amp; recognition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classification accuracy as the error metric</a:t>
            </a: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488" y="2256625"/>
            <a:ext cx="3899925" cy="14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 - ENERGY COMPARISON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AxNN achieves 1.43X, 1.58X, and 1,75X improvement in application energy for different quality constraints</a:t>
            </a:r>
            <a:endParaRPr/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725" y="2343338"/>
            <a:ext cx="44005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RESULTS - APPROXIMATION COMPARISON</a:t>
            </a:r>
            <a:endParaRPr/>
          </a:p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Compared against uniformly approximated NNs for 3 applications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“Naive approach” where NNs that with all neurons approximated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256550"/>
            <a:ext cx="3598725" cy="13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RESULTS -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RESILIENCE CHARACTERIZATION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Neurons towards the edges of images become more resilient to approximation</a:t>
            </a:r>
            <a:endParaRPr/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695" y="2001775"/>
            <a:ext cx="3426500" cy="24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RESULTS - RETRAINING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1297500" y="1567550"/>
            <a:ext cx="6667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Quality-per-energy increases with retraining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775" y="2381084"/>
            <a:ext cx="4147700" cy="12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AxNN ON COMMODITY PLATFORMS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Approximate software implementations of selected NNs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“Approximate neurons” get replaced with approximate but fast piecewise linear function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Runtime speedup of 1.35X with &lt; 0.5% loss in output quality</a:t>
            </a:r>
            <a:endParaRPr/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3306396"/>
            <a:ext cx="4081525" cy="13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AxNN provides a method for improving energy efficiency of neural networks by approximating neurons that do not contribute to output error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QC-NPE hardware platform to efficiently execute AxNNs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LIMITATIONS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paper does not mention the datasets used for evaluations - e.g. training or blind test set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MNIST &amp; Cifar can be considered “toy” datasets - may not generalize to other tasks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Doesn’t discuss any methods to counteract overfitting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How is this method of approximating neurons any better/different compared to dropout?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Related Work to be Influenced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Efficient neuromorphic systems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Custom architectures optimized for computation and communication patterns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NN implementations on GPUs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Leverage intrinsic resilience  and approximate computing to </a:t>
            </a:r>
            <a:r>
              <a:rPr lang="en"/>
              <a:t>construct</a:t>
            </a:r>
            <a:r>
              <a:rPr lang="en"/>
              <a:t> NNs</a:t>
            </a:r>
            <a:endParaRPr/>
          </a:p>
        </p:txBody>
      </p:sp>
      <p:sp>
        <p:nvSpPr>
          <p:cNvPr id="143" name="Google Shape;143;p1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computing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Replacing expensive functions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Voltage overscaling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Benefits</a:t>
            </a:r>
            <a:r>
              <a:rPr lang="en"/>
              <a:t> by exploiting NN properties to maximize results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QUESTION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2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training method do AxNNs use to </a:t>
            </a:r>
            <a:r>
              <a:rPr lang="en"/>
              <a:t>classify</a:t>
            </a:r>
            <a:r>
              <a:rPr lang="en"/>
              <a:t> neurons as sensitive or resilient?</a:t>
            </a:r>
            <a:endParaRPr/>
          </a:p>
        </p:txBody>
      </p:sp>
      <p:sp>
        <p:nvSpPr>
          <p:cNvPr id="267" name="Google Shape;267;p32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Forward Propagation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Backpropagation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G</a:t>
            </a:r>
            <a:r>
              <a:rPr lang="en"/>
              <a:t>enetic Algorithms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Back Substitution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QUESTION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3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Which of these </a:t>
            </a:r>
            <a:r>
              <a:rPr lang="en"/>
              <a:t>components do NOT make up a Quality Configurable Neuromorphic Engine(QCNPE)? </a:t>
            </a:r>
            <a:r>
              <a:rPr lang="en"/>
              <a:t> </a:t>
            </a:r>
            <a:endParaRPr/>
          </a:p>
        </p:txBody>
      </p:sp>
      <p:sp>
        <p:nvSpPr>
          <p:cNvPr id="274" name="Google Shape;274;p33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FIFO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NCU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LUT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AFU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MUX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LIFO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"/>
              <a:t>MCU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QUESTIONS/COMMENTS?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NEURAL NETS: PRELIMINARIES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703" y="1567547"/>
            <a:ext cx="5446700" cy="27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NEURAL NET TRAINING METHODS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Forward Propagation</a:t>
            </a:r>
            <a:endParaRPr sz="1400"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Evaluating the outputs of the NN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Inputs are fed to neurons in the first layer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Eventually completed for every layer of the NN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6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Backpropagation</a:t>
            </a:r>
            <a:endParaRPr sz="1500"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Stochastic Gradient Descent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Redistributes the error at the output backwards into the NN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Quantifies the error contributed by each neuron</a:t>
            </a:r>
            <a:endParaRPr sz="11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702" y="3163550"/>
            <a:ext cx="4084499" cy="4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APPROXIMATE NEURAL NETWORKS (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AxNN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3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9783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1.</a:t>
            </a:r>
            <a:r>
              <a:rPr lang="en" sz="1100">
                <a:solidFill>
                  <a:srgbClr val="FFFFFF"/>
                </a:solidFill>
              </a:rPr>
              <a:t> Backpropagation to characterize the importance of each neuron in the NN</a:t>
            </a:r>
            <a:endParaRPr sz="11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2. Replace less-significant neurons w/ approximate versions that are more energy-efficient</a:t>
            </a:r>
            <a:endParaRPr sz="1100">
              <a:solidFill>
                <a:srgbClr val="FFFFFF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Uses precision scaling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3. Adapt weights by “incrementally retraining” network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500" y="1567551"/>
            <a:ext cx="4803507" cy="22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>
            <p:ph idx="2" type="body"/>
          </p:nvPr>
        </p:nvSpPr>
        <p:spPr>
          <a:xfrm>
            <a:off x="4933196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APPROACH AND DESIGN METHODOLOGY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1297500" y="1307850"/>
            <a:ext cx="6657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Approach: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Improving </a:t>
            </a:r>
            <a:r>
              <a:rPr lang="en"/>
              <a:t>energy</a:t>
            </a:r>
            <a:r>
              <a:rPr lang="en"/>
              <a:t> </a:t>
            </a:r>
            <a:r>
              <a:rPr lang="en"/>
              <a:t>efficiency with acceptable lose to quality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Resilience characterization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Approximate designated neurons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Incremental</a:t>
            </a:r>
            <a:r>
              <a:rPr lang="en"/>
              <a:t> retraining of network with approximated neurons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APPROACH AND DESIGN METHODOLOGY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Network Resilience Characterization: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Backpropagate, then sort neurons based on average error contribution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“Predetermined threshold” used to classify neurons as resilient or sensitive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Note: network parameters not adjusted in this training step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APPROACH AND DESIGN METHODOLOGY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 of Resilient Neurons: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“Approximate neurons are inaccurate but cost-effective hardware or software implementations of the original neuron functionality”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Precision scaling used to reduce bit width of inputs to neurons, improving energy efficiency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AxNN DESIGN METHODOLOGY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Iteratively build AxNN by successively approximating NN in each iteration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Ensure quality bounds are met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Apply “high-level energy model” of the QC-NPE to estimate energy consumption in each layer</a:t>
            </a:r>
            <a:endParaRPr/>
          </a:p>
        </p:txBody>
      </p:sp>
      <p:sp>
        <p:nvSpPr>
          <p:cNvPr id="191" name="Google Shape;191;p2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225" y="1567549"/>
            <a:ext cx="3403199" cy="287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